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6"/>
  </p:notesMasterIdLst>
  <p:handoutMasterIdLst>
    <p:handoutMasterId r:id="rId37"/>
  </p:handoutMasterIdLst>
  <p:sldIdLst>
    <p:sldId id="1803" r:id="rId2"/>
    <p:sldId id="939" r:id="rId3"/>
    <p:sldId id="1698" r:id="rId4"/>
    <p:sldId id="1775" r:id="rId5"/>
    <p:sldId id="1778" r:id="rId6"/>
    <p:sldId id="1780" r:id="rId7"/>
    <p:sldId id="1781" r:id="rId8"/>
    <p:sldId id="1794" r:id="rId9"/>
    <p:sldId id="1783" r:id="rId10"/>
    <p:sldId id="1692" r:id="rId11"/>
    <p:sldId id="1693" r:id="rId12"/>
    <p:sldId id="1634" r:id="rId13"/>
    <p:sldId id="1762" r:id="rId14"/>
    <p:sldId id="1763" r:id="rId15"/>
    <p:sldId id="1640" r:id="rId16"/>
    <p:sldId id="1784" r:id="rId17"/>
    <p:sldId id="1787" r:id="rId18"/>
    <p:sldId id="1785" r:id="rId19"/>
    <p:sldId id="1786" r:id="rId20"/>
    <p:sldId id="1804" r:id="rId21"/>
    <p:sldId id="1795" r:id="rId22"/>
    <p:sldId id="1797" r:id="rId23"/>
    <p:sldId id="1796" r:id="rId24"/>
    <p:sldId id="1788" r:id="rId25"/>
    <p:sldId id="1807" r:id="rId26"/>
    <p:sldId id="1793" r:id="rId27"/>
    <p:sldId id="1805" r:id="rId28"/>
    <p:sldId id="1806" r:id="rId29"/>
    <p:sldId id="1789" r:id="rId30"/>
    <p:sldId id="1790" r:id="rId31"/>
    <p:sldId id="1798" r:id="rId32"/>
    <p:sldId id="1791" r:id="rId33"/>
    <p:sldId id="1799" r:id="rId34"/>
    <p:sldId id="1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698"/>
            <p14:sldId id="1775"/>
            <p14:sldId id="1778"/>
            <p14:sldId id="1780"/>
            <p14:sldId id="1781"/>
            <p14:sldId id="1794"/>
            <p14:sldId id="1783"/>
            <p14:sldId id="1692"/>
            <p14:sldId id="1693"/>
            <p14:sldId id="1634"/>
            <p14:sldId id="1762"/>
            <p14:sldId id="1763"/>
            <p14:sldId id="1640"/>
            <p14:sldId id="1784"/>
            <p14:sldId id="1787"/>
            <p14:sldId id="1785"/>
            <p14:sldId id="1786"/>
            <p14:sldId id="1804"/>
            <p14:sldId id="1795"/>
            <p14:sldId id="1797"/>
            <p14:sldId id="1796"/>
            <p14:sldId id="1788"/>
            <p14:sldId id="1807"/>
            <p14:sldId id="1793"/>
            <p14:sldId id="1805"/>
            <p14:sldId id="1806"/>
            <p14:sldId id="1789"/>
            <p14:sldId id="1790"/>
            <p14:sldId id="1798"/>
            <p14:sldId id="1791"/>
            <p14:sldId id="179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B88F"/>
    <a:srgbClr val="9E60B8"/>
    <a:srgbClr val="FB8E20"/>
    <a:srgbClr val="B04432"/>
    <a:srgbClr val="1778B8"/>
    <a:srgbClr val="36544F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6911" autoAdjust="0"/>
  </p:normalViewPr>
  <p:slideViewPr>
    <p:cSldViewPr snapToGrid="0" snapToObjects="1">
      <p:cViewPr varScale="1">
        <p:scale>
          <a:sx n="171" d="100"/>
          <a:sy n="171" d="100"/>
        </p:scale>
        <p:origin x="88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30.05.24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Java User Group Oldenburg | 30.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8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Frontends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JavaScript-Schnipseln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für Daten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🤬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JavaScript total schlimm! ("</a:t>
            </a:r>
            <a:r>
              <a:rPr lang="de-DE" dirty="0" err="1">
                <a:solidFill>
                  <a:srgbClr val="36544F"/>
                </a:solidFill>
              </a:rPr>
              <a:t>undefined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is</a:t>
            </a:r>
            <a:r>
              <a:rPr lang="de-DE" dirty="0">
                <a:solidFill>
                  <a:srgbClr val="36544F"/>
                </a:solidFill>
              </a:rPr>
              <a:t> not a </a:t>
            </a:r>
            <a:r>
              <a:rPr lang="de-DE" dirty="0" err="1">
                <a:solidFill>
                  <a:srgbClr val="36544F"/>
                </a:solidFill>
              </a:rPr>
              <a:t>function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ist ein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eine </a:t>
            </a:r>
            <a:r>
              <a:rPr lang="de-DE" dirty="0">
                <a:solidFill>
                  <a:srgbClr val="36544F"/>
                </a:solidFill>
              </a:rPr>
              <a:t>Architektur</a:t>
            </a:r>
            <a:r>
              <a:rPr lang="de-DE" b="0" dirty="0">
                <a:solidFill>
                  <a:srgbClr val="36544F"/>
                </a:solidFill>
              </a:rPr>
              <a:t>, aber kein konkretes Framework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React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24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Spring und </a:t>
            </a:r>
            <a:r>
              <a:rPr lang="de-DE" sz="2100" dirty="0" err="1"/>
              <a:t>Thymeleaf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0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53772" y="1590238"/>
            <a:ext cx="4159691" cy="2583912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 und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http://localhost:8090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 🪧 👩‍🍳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https://react.schule/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jug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-oldenburg-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htmx</a:t>
            </a:r>
            <a:endParaRPr lang="de-DE" sz="2800" b="0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Meetup checke ihr hier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🤔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Wollen wir Anwendungen von heute mit Technik von vor zwanzig Jahren bauen?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braucht trotzdem JavaScript (!)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...dann hat man plötzlich einen Technologie- und Sprachen-Zoo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36D891-FB50-B9A3-E653-7DBE510D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2140930"/>
            <a:ext cx="6070601" cy="27411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996F7D-A1E5-EA78-6E7D-9E6C8B1E2D47}"/>
              </a:ext>
            </a:extLst>
          </p:cNvPr>
          <p:cNvSpPr txBox="1"/>
          <p:nvPr/>
        </p:nvSpPr>
        <p:spPr>
          <a:xfrm>
            <a:off x="3720775" y="4882006"/>
            <a:ext cx="3704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77296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HTML-Schnipsel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Versteht man, was im Backend passiert?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eigene Bibliothek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jug</a:t>
            </a:r>
            <a:r>
              <a:rPr lang="de-DE" sz="2000" b="1" dirty="0">
                <a:solidFill>
                  <a:srgbClr val="1778B8"/>
                </a:solidFill>
              </a:rPr>
              <a:t>-oldenburg-</a:t>
            </a:r>
            <a:r>
              <a:rPr lang="de-DE" sz="2000" b="1" dirty="0" err="1">
                <a:solidFill>
                  <a:srgbClr val="1778B8"/>
                </a:solidFill>
              </a:rPr>
              <a:t>htmx</a:t>
            </a: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heise</a:t>
            </a:r>
            <a:r>
              <a:rPr lang="de-DE" b="1" dirty="0">
                <a:solidFill>
                  <a:srgbClr val="36544F"/>
                </a:solidFill>
              </a:rPr>
              <a:t> Artikel: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heise-htmx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Fast nie rein Seiten-basiert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7165-D481-9AD9-EC52-494FEBD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98" y="1509379"/>
            <a:ext cx="5331604" cy="34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186115" y="2915400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D6C9A2-440B-2BCA-BB35-4A5D810C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643496"/>
            <a:ext cx="5335215" cy="306820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AA6E24B-18B0-7C0B-702E-AF74F9FCFAE5}"/>
              </a:ext>
            </a:extLst>
          </p:cNvPr>
          <p:cNvSpPr/>
          <p:nvPr/>
        </p:nvSpPr>
        <p:spPr>
          <a:xfrm>
            <a:off x="2727297" y="2822713"/>
            <a:ext cx="3387256" cy="17572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43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9880A9-81AA-6D80-F861-F91797AE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77" y="1280999"/>
            <a:ext cx="3912645" cy="374323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034565-9D11-E7B6-A7F6-7D953B2803CD}"/>
              </a:ext>
            </a:extLst>
          </p:cNvPr>
          <p:cNvCxnSpPr/>
          <p:nvPr/>
        </p:nvCxnSpPr>
        <p:spPr>
          <a:xfrm flipH="1">
            <a:off x="6528322" y="315261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CDCEF83-F269-FA58-0D83-7D4622A4A49A}"/>
              </a:ext>
            </a:extLst>
          </p:cNvPr>
          <p:cNvCxnSpPr>
            <a:cxnSpLocks/>
          </p:cNvCxnSpPr>
          <p:nvPr/>
        </p:nvCxnSpPr>
        <p:spPr>
          <a:xfrm flipH="1">
            <a:off x="4571999" y="4243267"/>
            <a:ext cx="275940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528322" y="458517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6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</a:t>
            </a:r>
            <a:r>
              <a:rPr lang="de-DE" dirty="0">
                <a:solidFill>
                  <a:srgbClr val="36544F"/>
                </a:solidFill>
              </a:rPr>
              <a:t>in der Regel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1017</Words>
  <Application>Microsoft Macintosh PowerPoint</Application>
  <PresentationFormat>Bildschirmpräsentation (16:9)</PresentationFormat>
  <Paragraphs>190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Montserrat</vt:lpstr>
      <vt:lpstr>Source Code Pro Medium</vt:lpstr>
      <vt:lpstr>Source Code Pro Semibold</vt:lpstr>
      <vt:lpstr>Source Sans Pro</vt:lpstr>
      <vt:lpstr>Office-Design</vt:lpstr>
      <vt:lpstr>Java User Group Oldenburg | 30. Mai 2024 | @nilshartmann</vt:lpstr>
      <vt:lpstr>https://nilshartmann.net</vt:lpstr>
      <vt:lpstr>PowerPoint-Präsentation</vt:lpstr>
      <vt:lpstr>PowerPoint-Präsentation</vt:lpstr>
      <vt:lpstr>Architekturen von Web-Anwendungen</vt:lpstr>
      <vt:lpstr>Interaktionen</vt:lpstr>
      <vt:lpstr>Interaktionen</vt:lpstr>
      <vt:lpstr>Interaktionen</vt:lpstr>
      <vt:lpstr>Interaktionen</vt:lpstr>
      <vt:lpstr>Architekturen von Web-Anwendungen</vt:lpstr>
      <vt:lpstr>Architekturen von Web-Anwendungen</vt:lpstr>
      <vt:lpstr>Single-Page-Anwendungen</vt:lpstr>
      <vt:lpstr>Single-Page-Anwendungen</vt:lpstr>
      <vt:lpstr>Single-Page-Anwendungen</vt:lpstr>
      <vt:lpstr>Single-Page-Anwendungen</vt:lpstr>
      <vt:lpstr>HTMX</vt:lpstr>
      <vt:lpstr>Single-Page-Anwendungen</vt:lpstr>
      <vt:lpstr>Single-Page-Anwendungen</vt:lpstr>
      <vt:lpstr>HTMX</vt:lpstr>
      <vt:lpstr>HTMX</vt:lpstr>
      <vt:lpstr>http://localhost:8090</vt:lpstr>
      <vt:lpstr>Demo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1352</cp:revision>
  <cp:lastPrinted>2019-09-04T14:49:47Z</cp:lastPrinted>
  <dcterms:created xsi:type="dcterms:W3CDTF">2016-03-28T15:59:53Z</dcterms:created>
  <dcterms:modified xsi:type="dcterms:W3CDTF">2024-05-30T10:23:42Z</dcterms:modified>
</cp:coreProperties>
</file>